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3" r:id="rId3"/>
    <p:sldId id="266" r:id="rId4"/>
    <p:sldId id="264" r:id="rId5"/>
    <p:sldId id="265" r:id="rId6"/>
    <p:sldId id="271" r:id="rId7"/>
    <p:sldId id="272"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E607E9-DFC4-4282-927D-2EFF579581C8}"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607E9-DFC4-4282-927D-2EFF579581C8}"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607E9-DFC4-4282-927D-2EFF579581C8}"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607E9-DFC4-4282-927D-2EFF579581C8}"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3E607E9-DFC4-4282-927D-2EFF579581C8}"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E607E9-DFC4-4282-927D-2EFF579581C8}"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60285-CD12-49E5-827E-DF070100F24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E607E9-DFC4-4282-927D-2EFF579581C8}"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E607E9-DFC4-4282-927D-2EFF579581C8}"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607E9-DFC4-4282-927D-2EFF579581C8}"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3E607E9-DFC4-4282-927D-2EFF579581C8}" type="datetimeFigureOut">
              <a:rPr lang="en-US" smtClean="0"/>
              <a:t>11/19/2013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8360285-CD12-49E5-827E-DF070100F2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607E9-DFC4-4282-927D-2EFF579581C8}"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60285-CD12-49E5-827E-DF070100F2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3E607E9-DFC4-4282-927D-2EFF579581C8}" type="datetimeFigureOut">
              <a:rPr lang="en-US" smtClean="0"/>
              <a:t>11/19/2013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8360285-CD12-49E5-827E-DF070100F2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270" y="0"/>
            <a:ext cx="9482270" cy="6858000"/>
          </a:xfrm>
          <a:prstGeom prst="rect">
            <a:avLst/>
          </a:prstGeom>
        </p:spPr>
      </p:pic>
      <p:sp>
        <p:nvSpPr>
          <p:cNvPr id="2" name="Title 1"/>
          <p:cNvSpPr>
            <a:spLocks noGrp="1"/>
          </p:cNvSpPr>
          <p:nvPr>
            <p:ph type="ctrTitle"/>
          </p:nvPr>
        </p:nvSpPr>
        <p:spPr>
          <a:xfrm>
            <a:off x="-228600" y="21771"/>
            <a:ext cx="9144000" cy="892629"/>
          </a:xfrm>
        </p:spPr>
        <p:txBody>
          <a:bodyPr/>
          <a:lstStyle/>
          <a:p>
            <a:r>
              <a:rPr lang="en-US" sz="4000" dirty="0" smtClean="0">
                <a:solidFill>
                  <a:schemeClr val="accent2">
                    <a:lumMod val="20000"/>
                    <a:lumOff val="80000"/>
                  </a:schemeClr>
                </a:solidFill>
              </a:rPr>
              <a:t>Blue Ridge Women in Agriculture</a:t>
            </a:r>
            <a:endParaRPr lang="en-US" sz="4000" dirty="0">
              <a:solidFill>
                <a:schemeClr val="accent2">
                  <a:lumMod val="20000"/>
                  <a:lumOff val="80000"/>
                </a:schemeClr>
              </a:solidFill>
            </a:endParaRPr>
          </a:p>
        </p:txBody>
      </p:sp>
      <p:sp>
        <p:nvSpPr>
          <p:cNvPr id="3" name="Subtitle 2"/>
          <p:cNvSpPr>
            <a:spLocks noGrp="1"/>
          </p:cNvSpPr>
          <p:nvPr>
            <p:ph type="subTitle" idx="1"/>
          </p:nvPr>
        </p:nvSpPr>
        <p:spPr>
          <a:xfrm>
            <a:off x="-152400" y="1066800"/>
            <a:ext cx="8382000" cy="1752600"/>
          </a:xfrm>
        </p:spPr>
        <p:txBody>
          <a:bodyPr>
            <a:normAutofit/>
          </a:bodyPr>
          <a:lstStyle/>
          <a:p>
            <a:r>
              <a:rPr lang="en-US" sz="2800" b="1" dirty="0" smtClean="0">
                <a:solidFill>
                  <a:schemeClr val="accent2">
                    <a:lumMod val="20000"/>
                    <a:lumOff val="80000"/>
                  </a:schemeClr>
                </a:solidFill>
              </a:rPr>
              <a:t>Grant Writing Workshop</a:t>
            </a:r>
          </a:p>
          <a:p>
            <a:r>
              <a:rPr lang="en-US" sz="2800" b="1" dirty="0" smtClean="0">
                <a:solidFill>
                  <a:schemeClr val="accent2">
                    <a:lumMod val="20000"/>
                    <a:lumOff val="80000"/>
                  </a:schemeClr>
                </a:solidFill>
              </a:rPr>
              <a:t>Willa Mays     November 19, 2013</a:t>
            </a:r>
            <a:endParaRPr lang="en-US" sz="2800" b="1" dirty="0">
              <a:solidFill>
                <a:schemeClr val="accent2">
                  <a:lumMod val="20000"/>
                  <a:lumOff val="80000"/>
                </a:schemeClr>
              </a:solidFill>
            </a:endParaRPr>
          </a:p>
        </p:txBody>
      </p:sp>
    </p:spTree>
    <p:extLst>
      <p:ext uri="{BB962C8B-B14F-4D97-AF65-F5344CB8AC3E}">
        <p14:creationId xmlns:p14="http://schemas.microsoft.com/office/powerpoint/2010/main" val="2915778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Ridge Women in Agriculture</a:t>
            </a:r>
            <a:endParaRPr lang="en-US" dirty="0"/>
          </a:p>
        </p:txBody>
      </p:sp>
      <p:sp>
        <p:nvSpPr>
          <p:cNvPr id="3" name="Content Placeholder 2"/>
          <p:cNvSpPr>
            <a:spLocks noGrp="1"/>
          </p:cNvSpPr>
          <p:nvPr>
            <p:ph idx="1"/>
          </p:nvPr>
        </p:nvSpPr>
        <p:spPr/>
        <p:txBody>
          <a:bodyPr>
            <a:normAutofit lnSpcReduction="10000"/>
          </a:bodyPr>
          <a:lstStyle/>
          <a:p>
            <a:r>
              <a:rPr lang="en-US" dirty="0" smtClean="0"/>
              <a:t>Grant writing workshop</a:t>
            </a:r>
          </a:p>
          <a:p>
            <a:r>
              <a:rPr lang="en-US" sz="2000" dirty="0" smtClean="0"/>
              <a:t>Anyone can write a grant - so relax</a:t>
            </a:r>
          </a:p>
          <a:p>
            <a:pPr lvl="1"/>
            <a:r>
              <a:rPr lang="en-US" sz="2000" dirty="0" smtClean="0"/>
              <a:t>However, there are ways to improve your chances</a:t>
            </a:r>
          </a:p>
          <a:p>
            <a:pPr lvl="2"/>
            <a:r>
              <a:rPr lang="en-US" sz="2000" dirty="0" smtClean="0"/>
              <a:t>Follow rules EXACTLY- </a:t>
            </a:r>
          </a:p>
          <a:p>
            <a:pPr lvl="3"/>
            <a:r>
              <a:rPr lang="en-US" sz="2000" dirty="0" smtClean="0"/>
              <a:t>Read entire request for proposal with a highlighter</a:t>
            </a:r>
          </a:p>
          <a:p>
            <a:pPr lvl="3"/>
            <a:r>
              <a:rPr lang="en-US" sz="2000" dirty="0" smtClean="0"/>
              <a:t>If not provided make a Checklist of required items</a:t>
            </a:r>
          </a:p>
          <a:p>
            <a:pPr lvl="3"/>
            <a:r>
              <a:rPr lang="en-US" sz="2000" dirty="0" smtClean="0"/>
              <a:t>Review, review, review</a:t>
            </a:r>
          </a:p>
          <a:p>
            <a:pPr lvl="2"/>
            <a:r>
              <a:rPr lang="en-US" sz="2000" dirty="0" smtClean="0"/>
              <a:t>Write for the READER</a:t>
            </a:r>
          </a:p>
          <a:p>
            <a:pPr lvl="3"/>
            <a:r>
              <a:rPr lang="en-US" sz="2000" dirty="0" smtClean="0"/>
              <a:t>Understand their aspirations</a:t>
            </a:r>
          </a:p>
          <a:p>
            <a:pPr lvl="3"/>
            <a:r>
              <a:rPr lang="en-US" sz="2000" dirty="0" smtClean="0"/>
              <a:t>Frame your project accordingly</a:t>
            </a:r>
          </a:p>
          <a:p>
            <a:pPr lvl="3"/>
            <a:r>
              <a:rPr lang="en-US" sz="2000" dirty="0" smtClean="0"/>
              <a:t>Read with fresh eyes -many times</a:t>
            </a:r>
          </a:p>
        </p:txBody>
      </p:sp>
    </p:spTree>
    <p:extLst>
      <p:ext uri="{BB962C8B-B14F-4D97-AF65-F5344CB8AC3E}">
        <p14:creationId xmlns:p14="http://schemas.microsoft.com/office/powerpoint/2010/main" val="3925197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 &amp; considerations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Always scanning for opportunities to meet and interact with granting agencies- network</a:t>
            </a:r>
            <a:endParaRPr lang="en-US" sz="2000" dirty="0"/>
          </a:p>
          <a:p>
            <a:pPr lvl="2"/>
            <a:r>
              <a:rPr lang="en-US" sz="2000" dirty="0" smtClean="0"/>
              <a:t>Relationships do matter- start building them </a:t>
            </a:r>
            <a:endParaRPr lang="en-US" sz="2000" dirty="0"/>
          </a:p>
          <a:p>
            <a:pPr lvl="1"/>
            <a:r>
              <a:rPr lang="en-US" sz="2000" dirty="0" smtClean="0"/>
              <a:t>Tell a story- but not a sob story-</a:t>
            </a:r>
            <a:endParaRPr lang="en-US" sz="2000" dirty="0"/>
          </a:p>
          <a:p>
            <a:pPr lvl="3"/>
            <a:r>
              <a:rPr lang="en-US" sz="2000" dirty="0" smtClean="0"/>
              <a:t>Proposal should “flow” like a story- some personal information is ok-it can set you apart (previous achievements)</a:t>
            </a:r>
            <a:endParaRPr lang="en-US" sz="2000" dirty="0"/>
          </a:p>
          <a:p>
            <a:pPr lvl="1"/>
            <a:r>
              <a:rPr lang="en-US" sz="2000" dirty="0" smtClean="0"/>
              <a:t>Understand your subject matter</a:t>
            </a:r>
            <a:endParaRPr lang="en-US" sz="2000" dirty="0"/>
          </a:p>
          <a:p>
            <a:pPr lvl="3"/>
            <a:r>
              <a:rPr lang="en-US" sz="2000" dirty="0" smtClean="0"/>
              <a:t>People who review grants are typically </a:t>
            </a:r>
            <a:r>
              <a:rPr lang="en-US" sz="2000" dirty="0" smtClean="0"/>
              <a:t>experts- demonstrate that you know what you are doing</a:t>
            </a:r>
            <a:endParaRPr lang="en-US" sz="2000" dirty="0" smtClean="0"/>
          </a:p>
          <a:p>
            <a:pPr lvl="1"/>
            <a:r>
              <a:rPr lang="en-US" sz="2000" dirty="0" smtClean="0"/>
              <a:t>What makes you unique? What makes you stand out from the crowd? Experience? Special opportunity? </a:t>
            </a:r>
            <a:endParaRPr lang="en-US" sz="2000" dirty="0"/>
          </a:p>
          <a:p>
            <a:pPr marL="466344" lvl="3" indent="0">
              <a:buNone/>
            </a:pPr>
            <a:endParaRPr lang="en-US" sz="2000" dirty="0"/>
          </a:p>
          <a:p>
            <a:pPr marL="0" indent="0"/>
            <a:endParaRPr lang="en-US" sz="2000" dirty="0"/>
          </a:p>
        </p:txBody>
      </p:sp>
    </p:spTree>
    <p:extLst>
      <p:ext uri="{BB962C8B-B14F-4D97-AF65-F5344CB8AC3E}">
        <p14:creationId xmlns:p14="http://schemas.microsoft.com/office/powerpoint/2010/main" val="3257110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writing for Reader</a:t>
            </a:r>
            <a:endParaRPr lang="en-US" dirty="0"/>
          </a:p>
        </p:txBody>
      </p:sp>
      <p:sp>
        <p:nvSpPr>
          <p:cNvPr id="3" name="Content Placeholder 2"/>
          <p:cNvSpPr>
            <a:spLocks noGrp="1"/>
          </p:cNvSpPr>
          <p:nvPr>
            <p:ph idx="1"/>
          </p:nvPr>
        </p:nvSpPr>
        <p:spPr/>
        <p:txBody>
          <a:bodyPr>
            <a:normAutofit/>
          </a:bodyPr>
          <a:lstStyle/>
          <a:p>
            <a:r>
              <a:rPr lang="en-US" sz="2000" dirty="0" smtClean="0"/>
              <a:t>“Please give me money to start a duck egg business that will provide me more income.”</a:t>
            </a:r>
          </a:p>
          <a:p>
            <a:endParaRPr lang="en-US" sz="2000" dirty="0"/>
          </a:p>
          <a:p>
            <a:r>
              <a:rPr lang="en-US" sz="2000" dirty="0" smtClean="0"/>
              <a:t>Demonstrating that duck eggs can be a viable business venture for regional farmers, this project will result in an overall increase in domestic and wild waterfowl habitat and protect water quality by encouraging low impact use for ponds and streams.</a:t>
            </a:r>
          </a:p>
          <a:p>
            <a:r>
              <a:rPr lang="en-US" sz="2000" dirty="0" smtClean="0"/>
              <a:t>Make it easy for them to give you money. Frame your project in their stated goals</a:t>
            </a:r>
            <a:r>
              <a:rPr lang="en-US" sz="2000" dirty="0" smtClean="0"/>
              <a:t>. </a:t>
            </a:r>
            <a:endParaRPr lang="en-US" sz="2000" dirty="0"/>
          </a:p>
        </p:txBody>
      </p:sp>
    </p:spTree>
    <p:extLst>
      <p:ext uri="{BB962C8B-B14F-4D97-AF65-F5344CB8AC3E}">
        <p14:creationId xmlns:p14="http://schemas.microsoft.com/office/powerpoint/2010/main" val="3760337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RFPs will state their goals clearly:</a:t>
            </a:r>
            <a:br>
              <a:rPr lang="en-US" dirty="0"/>
            </a:br>
            <a:r>
              <a:rPr lang="en-US" sz="2000" dirty="0" smtClean="0"/>
              <a:t>as is the case with the Mary Boyer Sustainable Food &amp; Ag</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6705600" cy="386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4233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Proposal Outline-in order of writing when no outline provided</a:t>
            </a:r>
            <a:endParaRPr lang="en-US" dirty="0"/>
          </a:p>
        </p:txBody>
      </p:sp>
      <p:sp>
        <p:nvSpPr>
          <p:cNvPr id="3" name="Content Placeholder 2"/>
          <p:cNvSpPr>
            <a:spLocks noGrp="1"/>
          </p:cNvSpPr>
          <p:nvPr>
            <p:ph idx="1"/>
          </p:nvPr>
        </p:nvSpPr>
        <p:spPr/>
        <p:txBody>
          <a:bodyPr>
            <a:normAutofit lnSpcReduction="10000"/>
          </a:bodyPr>
          <a:lstStyle/>
          <a:p>
            <a:pPr lvl="1"/>
            <a:r>
              <a:rPr lang="en-US" b="1" dirty="0"/>
              <a:t>Needs statement: </a:t>
            </a:r>
            <a:r>
              <a:rPr lang="en-US" dirty="0"/>
              <a:t>setting the </a:t>
            </a:r>
            <a:r>
              <a:rPr lang="en-US" dirty="0" smtClean="0"/>
              <a:t>stage- Be as specific as possible- use statistics to make your case</a:t>
            </a:r>
          </a:p>
          <a:p>
            <a:pPr lvl="2"/>
            <a:r>
              <a:rPr lang="en-US" dirty="0" smtClean="0"/>
              <a:t>There is no existing market for my duck-eggs </a:t>
            </a:r>
          </a:p>
          <a:p>
            <a:pPr lvl="2"/>
            <a:r>
              <a:rPr lang="en-US" dirty="0" smtClean="0"/>
              <a:t>While there is a vibrant market in the neighboring counties of Ashe, Avery, and Caldwell with 15 restaurants serving duck eggs, there are currently only 2 restaurants in Watauga County with Duck-egg omelets on the menu</a:t>
            </a:r>
            <a:r>
              <a:rPr lang="en-US" dirty="0" smtClean="0"/>
              <a:t>. </a:t>
            </a:r>
            <a:endParaRPr lang="en-US" dirty="0" smtClean="0"/>
          </a:p>
          <a:p>
            <a:pPr lvl="1"/>
            <a:r>
              <a:rPr lang="en-US" b="1" dirty="0" smtClean="0"/>
              <a:t>Project Description (solution)</a:t>
            </a:r>
            <a:r>
              <a:rPr lang="en-US" dirty="0" smtClean="0"/>
              <a:t>: </a:t>
            </a:r>
            <a:r>
              <a:rPr lang="en-US" b="0" dirty="0" smtClean="0"/>
              <a:t>How does your project respond to the need you have outlined above?</a:t>
            </a:r>
          </a:p>
          <a:p>
            <a:pPr lvl="2"/>
            <a:r>
              <a:rPr lang="en-US" dirty="0" smtClean="0"/>
              <a:t>What are your specific goals?</a:t>
            </a:r>
          </a:p>
          <a:p>
            <a:pPr lvl="2"/>
            <a:r>
              <a:rPr lang="en-US" dirty="0" smtClean="0"/>
              <a:t>Your ability to implement successfully- success breeds success</a:t>
            </a:r>
            <a:endParaRPr lang="en-US" dirty="0"/>
          </a:p>
          <a:p>
            <a:pPr lvl="1"/>
            <a:r>
              <a:rPr lang="en-US" b="1" dirty="0" smtClean="0"/>
              <a:t>Describe Success (evaluation)- </a:t>
            </a:r>
            <a:r>
              <a:rPr lang="en-US" dirty="0" smtClean="0"/>
              <a:t>what results will you achieve and how you will measure success of the project? (Use numbers- 3 new restaurants first year). Then relate to bigger picture in needs statement- benefit to community beyond your success.</a:t>
            </a:r>
          </a:p>
        </p:txBody>
      </p:sp>
    </p:spTree>
    <p:extLst>
      <p:ext uri="{BB962C8B-B14F-4D97-AF65-F5344CB8AC3E}">
        <p14:creationId xmlns:p14="http://schemas.microsoft.com/office/powerpoint/2010/main" val="1688199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err="1" smtClean="0"/>
              <a:t>Longterm</a:t>
            </a:r>
            <a:r>
              <a:rPr lang="en-US" dirty="0" smtClean="0"/>
              <a:t> implications (Sustainability): </a:t>
            </a:r>
            <a:r>
              <a:rPr lang="en-US" b="0" dirty="0" smtClean="0"/>
              <a:t>How the investment the funder makes will generate a good ROI (return on investment). Will this project contribute over time?</a:t>
            </a:r>
          </a:p>
          <a:p>
            <a:pPr>
              <a:buFont typeface="Arial" panose="020B0604020202020204" pitchFamily="34" charset="0"/>
              <a:buChar char="•"/>
            </a:pPr>
            <a:r>
              <a:rPr lang="en-US" b="0" dirty="0" smtClean="0"/>
              <a:t>Budget</a:t>
            </a:r>
          </a:p>
          <a:p>
            <a:pPr lvl="2">
              <a:buFont typeface="Arial" panose="020B0604020202020204" pitchFamily="34" charset="0"/>
              <a:buChar char="•"/>
            </a:pPr>
            <a:r>
              <a:rPr lang="en-US" dirty="0"/>
              <a:t>Budgets are guidelines: your best estimate of the realistic cost/benefit of project</a:t>
            </a:r>
          </a:p>
          <a:p>
            <a:pPr lvl="2">
              <a:buFont typeface="Arial" panose="020B0604020202020204" pitchFamily="34" charset="0"/>
              <a:buChar char="•"/>
            </a:pPr>
            <a:r>
              <a:rPr lang="en-US" dirty="0"/>
              <a:t>Be as specific as you can- research</a:t>
            </a:r>
          </a:p>
          <a:p>
            <a:pPr lvl="2">
              <a:buFont typeface="Arial" panose="020B0604020202020204" pitchFamily="34" charset="0"/>
              <a:buChar char="•"/>
            </a:pPr>
            <a:r>
              <a:rPr lang="en-US" dirty="0"/>
              <a:t>Be Accurate- make sure </a:t>
            </a:r>
            <a:r>
              <a:rPr lang="en-US" dirty="0" smtClean="0"/>
              <a:t>all income and expenses add </a:t>
            </a:r>
            <a:r>
              <a:rPr lang="en-US" dirty="0"/>
              <a:t>up</a:t>
            </a:r>
          </a:p>
          <a:p>
            <a:pPr>
              <a:buFont typeface="Arial" panose="020B0604020202020204" pitchFamily="34" charset="0"/>
              <a:buChar char="•"/>
            </a:pPr>
            <a:r>
              <a:rPr lang="en-US" b="0" dirty="0" smtClean="0"/>
              <a:t>Executive Summary – concise summary of key points of entire proposal</a:t>
            </a:r>
          </a:p>
          <a:p>
            <a:pPr>
              <a:buFont typeface="Arial" panose="020B0604020202020204" pitchFamily="34" charset="0"/>
              <a:buChar char="•"/>
            </a:pPr>
            <a:r>
              <a:rPr lang="en-US" b="0" dirty="0" smtClean="0"/>
              <a:t>Cover Letter- use to connect with reader- your chance to be creative and give some personal </a:t>
            </a:r>
            <a:r>
              <a:rPr lang="en-US" b="0" dirty="0" smtClean="0"/>
              <a:t>insight- express your personality</a:t>
            </a:r>
          </a:p>
          <a:p>
            <a:pPr>
              <a:buFont typeface="Arial" panose="020B0604020202020204" pitchFamily="34" charset="0"/>
              <a:buChar char="•"/>
            </a:pPr>
            <a:r>
              <a:rPr lang="en-US" b="0" dirty="0" smtClean="0"/>
              <a:t>Contact information- don’t forget!</a:t>
            </a:r>
            <a:endParaRPr lang="en-US" b="0" dirty="0" smtClean="0"/>
          </a:p>
          <a:p>
            <a:pPr>
              <a:buFont typeface="Arial" panose="020B0604020202020204" pitchFamily="34" charset="0"/>
              <a:buChar char="•"/>
            </a:pPr>
            <a:r>
              <a:rPr lang="en-US" sz="1800" dirty="0" smtClean="0"/>
              <a:t>Be who you are but be professional</a:t>
            </a:r>
          </a:p>
          <a:p>
            <a:pPr marL="0" indent="0"/>
            <a:endParaRPr lang="en-US" sz="1800" dirty="0"/>
          </a:p>
        </p:txBody>
      </p:sp>
      <p:sp>
        <p:nvSpPr>
          <p:cNvPr id="4" name="Title 3"/>
          <p:cNvSpPr>
            <a:spLocks noGrp="1"/>
          </p:cNvSpPr>
          <p:nvPr>
            <p:ph type="title"/>
          </p:nvPr>
        </p:nvSpPr>
        <p:spPr/>
        <p:txBody>
          <a:bodyPr/>
          <a:lstStyle/>
          <a:p>
            <a:r>
              <a:rPr lang="en-US" dirty="0"/>
              <a:t>General Proposal Outline-</a:t>
            </a:r>
            <a:br>
              <a:rPr lang="en-US" dirty="0"/>
            </a:br>
            <a:r>
              <a:rPr lang="en-US" dirty="0"/>
              <a:t> in order of writing</a:t>
            </a:r>
          </a:p>
        </p:txBody>
      </p:sp>
    </p:spTree>
    <p:extLst>
      <p:ext uri="{BB962C8B-B14F-4D97-AF65-F5344CB8AC3E}">
        <p14:creationId xmlns:p14="http://schemas.microsoft.com/office/powerpoint/2010/main" val="386064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Opportunities</a:t>
            </a:r>
            <a:endParaRPr lang="en-US" dirty="0"/>
          </a:p>
        </p:txBody>
      </p:sp>
      <p:sp>
        <p:nvSpPr>
          <p:cNvPr id="3" name="Content Placeholder 2"/>
          <p:cNvSpPr>
            <a:spLocks noGrp="1"/>
          </p:cNvSpPr>
          <p:nvPr>
            <p:ph idx="1"/>
          </p:nvPr>
        </p:nvSpPr>
        <p:spPr/>
        <p:txBody>
          <a:bodyPr/>
          <a:lstStyle/>
          <a:p>
            <a:r>
              <a:rPr lang="en-US" dirty="0" smtClean="0"/>
              <a:t>BRWIA- </a:t>
            </a:r>
          </a:p>
          <a:p>
            <a:r>
              <a:rPr lang="en-US" dirty="0" err="1" smtClean="0"/>
              <a:t>WNCAg</a:t>
            </a:r>
            <a:endParaRPr lang="en-US" dirty="0" smtClean="0"/>
          </a:p>
          <a:p>
            <a:endParaRPr lang="en-US" dirty="0"/>
          </a:p>
          <a:p>
            <a:r>
              <a:rPr lang="en-US" dirty="0" smtClean="0"/>
              <a:t>Review RFP Handouts- and use specific examples</a:t>
            </a:r>
            <a:endParaRPr lang="en-US" dirty="0"/>
          </a:p>
        </p:txBody>
      </p:sp>
    </p:spTree>
    <p:extLst>
      <p:ext uri="{BB962C8B-B14F-4D97-AF65-F5344CB8AC3E}">
        <p14:creationId xmlns:p14="http://schemas.microsoft.com/office/powerpoint/2010/main" val="1312527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383</TotalTime>
  <Words>529</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Blue Ridge Women in Agriculture</vt:lpstr>
      <vt:lpstr>Blue Ridge Women in Agriculture</vt:lpstr>
      <vt:lpstr>General Tips &amp; considerations</vt:lpstr>
      <vt:lpstr>Example of writing for Reader</vt:lpstr>
      <vt:lpstr>Most RFPs will state their goals clearly: as is the case with the Mary Boyer Sustainable Food &amp; Ag</vt:lpstr>
      <vt:lpstr>General Proposal Outline-in order of writing when no outline provided</vt:lpstr>
      <vt:lpstr>General Proposal Outline-  in order of writing</vt:lpstr>
      <vt:lpstr>Specific Opportunities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Willa</dc:creator>
  <cp:lastModifiedBy>Willa</cp:lastModifiedBy>
  <cp:revision>20</cp:revision>
  <dcterms:created xsi:type="dcterms:W3CDTF">2013-11-16T21:16:32Z</dcterms:created>
  <dcterms:modified xsi:type="dcterms:W3CDTF">2013-11-19T19:18:44Z</dcterms:modified>
</cp:coreProperties>
</file>